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59" r:id="rId6"/>
    <p:sldId id="260"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0C58D"/>
    <a:srgbClr val="FFE5E5"/>
    <a:srgbClr val="FFE7E7"/>
    <a:srgbClr val="FFEFEF"/>
    <a:srgbClr val="FF9999"/>
    <a:srgbClr val="87C2D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03687AB-7BFA-5A4D-B9BA-4B527A9A7F70}" v="4" dt="2019-07-08T11:57:04.0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522" autoAdjust="0"/>
    <p:restoredTop sz="94660"/>
  </p:normalViewPr>
  <p:slideViewPr>
    <p:cSldViewPr snapToGrid="0">
      <p:cViewPr varScale="1">
        <p:scale>
          <a:sx n="60" d="100"/>
          <a:sy n="60" d="100"/>
        </p:scale>
        <p:origin x="208" y="15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Maree Davies" userId="3836279b-9ed8-4be8-9252-42a60a3281ca" providerId="ADAL" clId="{F03687AB-7BFA-5A4D-B9BA-4B527A9A7F70}"/>
    <pc:docChg chg="custSel addSld modSld">
      <pc:chgData name="Ann-Maree Davies" userId="3836279b-9ed8-4be8-9252-42a60a3281ca" providerId="ADAL" clId="{F03687AB-7BFA-5A4D-B9BA-4B527A9A7F70}" dt="2019-07-08T11:59:24.805" v="1029" actId="6549"/>
      <pc:docMkLst>
        <pc:docMk/>
      </pc:docMkLst>
      <pc:sldChg chg="modSp">
        <pc:chgData name="Ann-Maree Davies" userId="3836279b-9ed8-4be8-9252-42a60a3281ca" providerId="ADAL" clId="{F03687AB-7BFA-5A4D-B9BA-4B527A9A7F70}" dt="2019-07-08T11:45:03.725" v="736" actId="14100"/>
        <pc:sldMkLst>
          <pc:docMk/>
          <pc:sldMk cId="2645165139" sldId="257"/>
        </pc:sldMkLst>
        <pc:spChg chg="mod">
          <ac:chgData name="Ann-Maree Davies" userId="3836279b-9ed8-4be8-9252-42a60a3281ca" providerId="ADAL" clId="{F03687AB-7BFA-5A4D-B9BA-4B527A9A7F70}" dt="2019-07-08T11:45:03.725" v="736" actId="14100"/>
          <ac:spMkLst>
            <pc:docMk/>
            <pc:sldMk cId="2645165139" sldId="257"/>
            <ac:spMk id="3" creationId="{DABD830B-8740-4959-874C-91341A3959DE}"/>
          </ac:spMkLst>
        </pc:spChg>
        <pc:spChg chg="mod">
          <ac:chgData name="Ann-Maree Davies" userId="3836279b-9ed8-4be8-9252-42a60a3281ca" providerId="ADAL" clId="{F03687AB-7BFA-5A4D-B9BA-4B527A9A7F70}" dt="2019-07-08T11:31:51.667" v="6" actId="20577"/>
          <ac:spMkLst>
            <pc:docMk/>
            <pc:sldMk cId="2645165139" sldId="257"/>
            <ac:spMk id="5" creationId="{06113AA6-7F88-4882-9049-F0C98317933E}"/>
          </ac:spMkLst>
        </pc:spChg>
      </pc:sldChg>
      <pc:sldChg chg="modSp add">
        <pc:chgData name="Ann-Maree Davies" userId="3836279b-9ed8-4be8-9252-42a60a3281ca" providerId="ADAL" clId="{F03687AB-7BFA-5A4D-B9BA-4B527A9A7F70}" dt="2019-07-08T11:44:53.700" v="735" actId="14100"/>
        <pc:sldMkLst>
          <pc:docMk/>
          <pc:sldMk cId="1382476788" sldId="258"/>
        </pc:sldMkLst>
        <pc:spChg chg="mod">
          <ac:chgData name="Ann-Maree Davies" userId="3836279b-9ed8-4be8-9252-42a60a3281ca" providerId="ADAL" clId="{F03687AB-7BFA-5A4D-B9BA-4B527A9A7F70}" dt="2019-07-08T11:40:17.244" v="530" actId="20577"/>
          <ac:spMkLst>
            <pc:docMk/>
            <pc:sldMk cId="1382476788" sldId="258"/>
            <ac:spMk id="2" creationId="{7BBEDB8E-35E0-1C41-910E-C4D84777307E}"/>
          </ac:spMkLst>
        </pc:spChg>
        <pc:spChg chg="mod">
          <ac:chgData name="Ann-Maree Davies" userId="3836279b-9ed8-4be8-9252-42a60a3281ca" providerId="ADAL" clId="{F03687AB-7BFA-5A4D-B9BA-4B527A9A7F70}" dt="2019-07-08T11:44:53.700" v="735" actId="14100"/>
          <ac:spMkLst>
            <pc:docMk/>
            <pc:sldMk cId="1382476788" sldId="258"/>
            <ac:spMk id="3" creationId="{B643CE52-82E8-9B49-B1CE-219BB76E9CEB}"/>
          </ac:spMkLst>
        </pc:spChg>
      </pc:sldChg>
      <pc:sldChg chg="addSp modSp add">
        <pc:chgData name="Ann-Maree Davies" userId="3836279b-9ed8-4be8-9252-42a60a3281ca" providerId="ADAL" clId="{F03687AB-7BFA-5A4D-B9BA-4B527A9A7F70}" dt="2019-07-08T11:59:24.805" v="1029" actId="6549"/>
        <pc:sldMkLst>
          <pc:docMk/>
          <pc:sldMk cId="2264924014" sldId="259"/>
        </pc:sldMkLst>
        <pc:spChg chg="mod">
          <ac:chgData name="Ann-Maree Davies" userId="3836279b-9ed8-4be8-9252-42a60a3281ca" providerId="ADAL" clId="{F03687AB-7BFA-5A4D-B9BA-4B527A9A7F70}" dt="2019-07-08T11:46:30.725" v="757" actId="20577"/>
          <ac:spMkLst>
            <pc:docMk/>
            <pc:sldMk cId="2264924014" sldId="259"/>
            <ac:spMk id="2" creationId="{C7ADE8F8-EEFD-C046-9F91-0EA77482120E}"/>
          </ac:spMkLst>
        </pc:spChg>
        <pc:spChg chg="mod">
          <ac:chgData name="Ann-Maree Davies" userId="3836279b-9ed8-4be8-9252-42a60a3281ca" providerId="ADAL" clId="{F03687AB-7BFA-5A4D-B9BA-4B527A9A7F70}" dt="2019-07-08T11:59:24.805" v="1029" actId="6549"/>
          <ac:spMkLst>
            <pc:docMk/>
            <pc:sldMk cId="2264924014" sldId="259"/>
            <ac:spMk id="3" creationId="{880E5AC6-789B-764C-B084-6D9276A7C7FB}"/>
          </ac:spMkLst>
        </pc:spChg>
        <pc:picChg chg="add mod">
          <ac:chgData name="Ann-Maree Davies" userId="3836279b-9ed8-4be8-9252-42a60a3281ca" providerId="ADAL" clId="{F03687AB-7BFA-5A4D-B9BA-4B527A9A7F70}" dt="2019-07-08T11:58:14.496" v="1005" actId="14100"/>
          <ac:picMkLst>
            <pc:docMk/>
            <pc:sldMk cId="2264924014" sldId="259"/>
            <ac:picMk id="5" creationId="{B99F6C78-9E53-354D-9490-74350C7817D3}"/>
          </ac:picMkLst>
        </pc:picChg>
        <pc:picChg chg="add mod">
          <ac:chgData name="Ann-Maree Davies" userId="3836279b-9ed8-4be8-9252-42a60a3281ca" providerId="ADAL" clId="{F03687AB-7BFA-5A4D-B9BA-4B527A9A7F70}" dt="2019-07-08T11:58:26.141" v="1006" actId="1076"/>
          <ac:picMkLst>
            <pc:docMk/>
            <pc:sldMk cId="2264924014" sldId="259"/>
            <ac:picMk id="7" creationId="{E8D66A0E-2833-A948-8A42-8E0F39EB7C6F}"/>
          </ac:picMkLst>
        </pc:picChg>
      </pc:sldChg>
    </pc:docChg>
  </pc:docChgLst>
  <pc:docChgLst>
    <pc:chgData name="Ann-Maree Davies" userId="S::annmareed@aie.edu.au::3836279b-9ed8-4be8-9252-42a60a3281ca" providerId="AD" clId="Web-{69FAF664-B684-3F09-C87D-020D0E81F308}"/>
    <pc:docChg chg="addSld modSld">
      <pc:chgData name="Ann-Maree Davies" userId="S::annmareed@aie.edu.au::3836279b-9ed8-4be8-9252-42a60a3281ca" providerId="AD" clId="Web-{69FAF664-B684-3F09-C87D-020D0E81F308}" dt="2019-07-29T09:15:12.243" v="405" actId="14100"/>
      <pc:docMkLst>
        <pc:docMk/>
      </pc:docMkLst>
      <pc:sldChg chg="addSp delSp modSp">
        <pc:chgData name="Ann-Maree Davies" userId="S::annmareed@aie.edu.au::3836279b-9ed8-4be8-9252-42a60a3281ca" providerId="AD" clId="Web-{69FAF664-B684-3F09-C87D-020D0E81F308}" dt="2019-07-29T09:14:03.368" v="394" actId="1076"/>
        <pc:sldMkLst>
          <pc:docMk/>
          <pc:sldMk cId="1382476788" sldId="258"/>
        </pc:sldMkLst>
        <pc:spChg chg="mod">
          <ac:chgData name="Ann-Maree Davies" userId="S::annmareed@aie.edu.au::3836279b-9ed8-4be8-9252-42a60a3281ca" providerId="AD" clId="Web-{69FAF664-B684-3F09-C87D-020D0E81F308}" dt="2019-07-29T08:59:23.830" v="205" actId="20577"/>
          <ac:spMkLst>
            <pc:docMk/>
            <pc:sldMk cId="1382476788" sldId="258"/>
            <ac:spMk id="2" creationId="{7BBEDB8E-35E0-1C41-910E-C4D84777307E}"/>
          </ac:spMkLst>
        </pc:spChg>
        <pc:spChg chg="mod">
          <ac:chgData name="Ann-Maree Davies" userId="S::annmareed@aie.edu.au::3836279b-9ed8-4be8-9252-42a60a3281ca" providerId="AD" clId="Web-{69FAF664-B684-3F09-C87D-020D0E81F308}" dt="2019-07-29T09:10:43.585" v="366" actId="20577"/>
          <ac:spMkLst>
            <pc:docMk/>
            <pc:sldMk cId="1382476788" sldId="258"/>
            <ac:spMk id="3" creationId="{B643CE52-82E8-9B49-B1CE-219BB76E9CEB}"/>
          </ac:spMkLst>
        </pc:spChg>
        <pc:picChg chg="add del mod">
          <ac:chgData name="Ann-Maree Davies" userId="S::annmareed@aie.edu.au::3836279b-9ed8-4be8-9252-42a60a3281ca" providerId="AD" clId="Web-{69FAF664-B684-3F09-C87D-020D0E81F308}" dt="2019-07-29T09:08:55.381" v="361"/>
          <ac:picMkLst>
            <pc:docMk/>
            <pc:sldMk cId="1382476788" sldId="258"/>
            <ac:picMk id="4" creationId="{6D0ED600-16A7-4478-A2AF-2E65503BC343}"/>
          </ac:picMkLst>
        </pc:picChg>
        <pc:picChg chg="add del mod">
          <ac:chgData name="Ann-Maree Davies" userId="S::annmareed@aie.edu.au::3836279b-9ed8-4be8-9252-42a60a3281ca" providerId="AD" clId="Web-{69FAF664-B684-3F09-C87D-020D0E81F308}" dt="2019-07-29T09:08:42.115" v="358"/>
          <ac:picMkLst>
            <pc:docMk/>
            <pc:sldMk cId="1382476788" sldId="258"/>
            <ac:picMk id="6" creationId="{B5FB55F6-CB8B-49E3-B36E-49F4529BA349}"/>
          </ac:picMkLst>
        </pc:picChg>
        <pc:picChg chg="add mod">
          <ac:chgData name="Ann-Maree Davies" userId="S::annmareed@aie.edu.au::3836279b-9ed8-4be8-9252-42a60a3281ca" providerId="AD" clId="Web-{69FAF664-B684-3F09-C87D-020D0E81F308}" dt="2019-07-29T09:14:03.368" v="394" actId="1076"/>
          <ac:picMkLst>
            <pc:docMk/>
            <pc:sldMk cId="1382476788" sldId="258"/>
            <ac:picMk id="8" creationId="{A01AB4FC-17A8-40D7-8AEF-8A19EDC6BF8C}"/>
          </ac:picMkLst>
        </pc:picChg>
      </pc:sldChg>
      <pc:sldChg chg="addSp modSp">
        <pc:chgData name="Ann-Maree Davies" userId="S::annmareed@aie.edu.au::3836279b-9ed8-4be8-9252-42a60a3281ca" providerId="AD" clId="Web-{69FAF664-B684-3F09-C87D-020D0E81F308}" dt="2019-07-29T09:15:12.243" v="405" actId="14100"/>
        <pc:sldMkLst>
          <pc:docMk/>
          <pc:sldMk cId="2264924014" sldId="259"/>
        </pc:sldMkLst>
        <pc:picChg chg="add mod">
          <ac:chgData name="Ann-Maree Davies" userId="S::annmareed@aie.edu.au::3836279b-9ed8-4be8-9252-42a60a3281ca" providerId="AD" clId="Web-{69FAF664-B684-3F09-C87D-020D0E81F308}" dt="2019-07-29T09:15:12.243" v="405" actId="14100"/>
          <ac:picMkLst>
            <pc:docMk/>
            <pc:sldMk cId="2264924014" sldId="259"/>
            <ac:picMk id="4" creationId="{25F1B645-3373-4A84-A069-A4DCA5AB0EED}"/>
          </ac:picMkLst>
        </pc:picChg>
      </pc:sldChg>
      <pc:sldChg chg="addSp modSp new">
        <pc:chgData name="Ann-Maree Davies" userId="S::annmareed@aie.edu.au::3836279b-9ed8-4be8-9252-42a60a3281ca" providerId="AD" clId="Web-{69FAF664-B684-3F09-C87D-020D0E81F308}" dt="2019-07-29T08:15:28.184" v="94" actId="20577"/>
        <pc:sldMkLst>
          <pc:docMk/>
          <pc:sldMk cId="4157606127" sldId="261"/>
        </pc:sldMkLst>
        <pc:spChg chg="mod">
          <ac:chgData name="Ann-Maree Davies" userId="S::annmareed@aie.edu.au::3836279b-9ed8-4be8-9252-42a60a3281ca" providerId="AD" clId="Web-{69FAF664-B684-3F09-C87D-020D0E81F308}" dt="2019-07-29T07:57:24.599" v="31" actId="20577"/>
          <ac:spMkLst>
            <pc:docMk/>
            <pc:sldMk cId="4157606127" sldId="261"/>
            <ac:spMk id="2" creationId="{40466A5C-BC41-4A65-AC89-B169EC7446F4}"/>
          </ac:spMkLst>
        </pc:spChg>
        <pc:spChg chg="mod">
          <ac:chgData name="Ann-Maree Davies" userId="S::annmareed@aie.edu.au::3836279b-9ed8-4be8-9252-42a60a3281ca" providerId="AD" clId="Web-{69FAF664-B684-3F09-C87D-020D0E81F308}" dt="2019-07-29T08:15:28.184" v="94" actId="20577"/>
          <ac:spMkLst>
            <pc:docMk/>
            <pc:sldMk cId="4157606127" sldId="261"/>
            <ac:spMk id="3" creationId="{961ABDEC-C6F3-4F63-B566-1A2DA132C382}"/>
          </ac:spMkLst>
        </pc:spChg>
        <pc:picChg chg="add mod">
          <ac:chgData name="Ann-Maree Davies" userId="S::annmareed@aie.edu.au::3836279b-9ed8-4be8-9252-42a60a3281ca" providerId="AD" clId="Web-{69FAF664-B684-3F09-C87D-020D0E81F308}" dt="2019-07-29T07:59:19.037" v="85" actId="1076"/>
          <ac:picMkLst>
            <pc:docMk/>
            <pc:sldMk cId="4157606127" sldId="261"/>
            <ac:picMk id="4" creationId="{4A02C362-4F46-4B3E-AE7F-8113084C7D39}"/>
          </ac:picMkLst>
        </pc:picChg>
      </pc:sldChg>
      <pc:sldChg chg="addSp delSp modSp add replId">
        <pc:chgData name="Ann-Maree Davies" userId="S::annmareed@aie.edu.au::3836279b-9ed8-4be8-9252-42a60a3281ca" providerId="AD" clId="Web-{69FAF664-B684-3F09-C87D-020D0E81F308}" dt="2019-07-29T09:14:27.040" v="399" actId="1076"/>
        <pc:sldMkLst>
          <pc:docMk/>
          <pc:sldMk cId="3709936325" sldId="262"/>
        </pc:sldMkLst>
        <pc:spChg chg="mod">
          <ac:chgData name="Ann-Maree Davies" userId="S::annmareed@aie.edu.au::3836279b-9ed8-4be8-9252-42a60a3281ca" providerId="AD" clId="Web-{69FAF664-B684-3F09-C87D-020D0E81F308}" dt="2019-07-29T08:59:37.361" v="218" actId="20577"/>
          <ac:spMkLst>
            <pc:docMk/>
            <pc:sldMk cId="3709936325" sldId="262"/>
            <ac:spMk id="2" creationId="{7BBEDB8E-35E0-1C41-910E-C4D84777307E}"/>
          </ac:spMkLst>
        </pc:spChg>
        <pc:spChg chg="mod">
          <ac:chgData name="Ann-Maree Davies" userId="S::annmareed@aie.edu.au::3836279b-9ed8-4be8-9252-42a60a3281ca" providerId="AD" clId="Web-{69FAF664-B684-3F09-C87D-020D0E81F308}" dt="2019-07-29T09:11:45.539" v="389" actId="20577"/>
          <ac:spMkLst>
            <pc:docMk/>
            <pc:sldMk cId="3709936325" sldId="262"/>
            <ac:spMk id="3" creationId="{B643CE52-82E8-9B49-B1CE-219BB76E9CEB}"/>
          </ac:spMkLst>
        </pc:spChg>
        <pc:picChg chg="add del mod">
          <ac:chgData name="Ann-Maree Davies" userId="S::annmareed@aie.edu.au::3836279b-9ed8-4be8-9252-42a60a3281ca" providerId="AD" clId="Web-{69FAF664-B684-3F09-C87D-020D0E81F308}" dt="2019-07-29T09:14:17.227" v="397"/>
          <ac:picMkLst>
            <pc:docMk/>
            <pc:sldMk cId="3709936325" sldId="262"/>
            <ac:picMk id="4" creationId="{20BC63F1-252D-4DF8-9612-0414E2E0B6B6}"/>
          </ac:picMkLst>
        </pc:picChg>
        <pc:picChg chg="add mod">
          <ac:chgData name="Ann-Maree Davies" userId="S::annmareed@aie.edu.au::3836279b-9ed8-4be8-9252-42a60a3281ca" providerId="AD" clId="Web-{69FAF664-B684-3F09-C87D-020D0E81F308}" dt="2019-07-29T09:14:27.040" v="399" actId="1076"/>
          <ac:picMkLst>
            <pc:docMk/>
            <pc:sldMk cId="3709936325" sldId="262"/>
            <ac:picMk id="6" creationId="{3F311CDE-EB79-4EB0-8E0E-9B0F0CC8CB95}"/>
          </ac:picMkLst>
        </pc:picChg>
      </pc:sldChg>
    </pc:docChg>
  </pc:docChgLst>
  <pc:docChgLst>
    <pc:chgData name="Ann-Maree Davies" userId="S::annmareed@aie.edu.au::3836279b-9ed8-4be8-9252-42a60a3281ca" providerId="AD" clId="Web-{89898C29-4CA6-6EDC-2EB7-4130F77152A7}"/>
    <pc:docChg chg="addSld modSld">
      <pc:chgData name="Ann-Maree Davies" userId="S::annmareed@aie.edu.au::3836279b-9ed8-4be8-9252-42a60a3281ca" providerId="AD" clId="Web-{89898C29-4CA6-6EDC-2EB7-4130F77152A7}" dt="2019-07-29T07:06:13.415" v="55"/>
      <pc:docMkLst>
        <pc:docMk/>
      </pc:docMkLst>
      <pc:sldChg chg="addSp delSp modSp new">
        <pc:chgData name="Ann-Maree Davies" userId="S::annmareed@aie.edu.au::3836279b-9ed8-4be8-9252-42a60a3281ca" providerId="AD" clId="Web-{89898C29-4CA6-6EDC-2EB7-4130F77152A7}" dt="2019-07-29T07:06:13.415" v="55"/>
        <pc:sldMkLst>
          <pc:docMk/>
          <pc:sldMk cId="2432823659" sldId="260"/>
        </pc:sldMkLst>
        <pc:spChg chg="mod">
          <ac:chgData name="Ann-Maree Davies" userId="S::annmareed@aie.edu.au::3836279b-9ed8-4be8-9252-42a60a3281ca" providerId="AD" clId="Web-{89898C29-4CA6-6EDC-2EB7-4130F77152A7}" dt="2019-07-29T07:04:33.711" v="21" actId="20577"/>
          <ac:spMkLst>
            <pc:docMk/>
            <pc:sldMk cId="2432823659" sldId="260"/>
            <ac:spMk id="2" creationId="{0230EA64-2F18-46F8-98D6-66F2A14A9BA3}"/>
          </ac:spMkLst>
        </pc:spChg>
        <pc:spChg chg="mod">
          <ac:chgData name="Ann-Maree Davies" userId="S::annmareed@aie.edu.au::3836279b-9ed8-4be8-9252-42a60a3281ca" providerId="AD" clId="Web-{89898C29-4CA6-6EDC-2EB7-4130F77152A7}" dt="2019-07-29T07:06:13.415" v="55"/>
          <ac:spMkLst>
            <pc:docMk/>
            <pc:sldMk cId="2432823659" sldId="260"/>
            <ac:spMk id="3" creationId="{29F37937-A5F4-4E8C-B478-AC4A89564B56}"/>
          </ac:spMkLst>
        </pc:spChg>
        <pc:spChg chg="add del mod">
          <ac:chgData name="Ann-Maree Davies" userId="S::annmareed@aie.edu.au::3836279b-9ed8-4be8-9252-42a60a3281ca" providerId="AD" clId="Web-{89898C29-4CA6-6EDC-2EB7-4130F77152A7}" dt="2019-07-29T07:05:40.118" v="53"/>
          <ac:spMkLst>
            <pc:docMk/>
            <pc:sldMk cId="2432823659" sldId="260"/>
            <ac:spMk id="4" creationId="{B590836E-EDFE-4628-8FDA-7E4C6CBC1F0E}"/>
          </ac:spMkLst>
        </pc:spChg>
      </pc:sldChg>
    </pc:docChg>
  </pc:docChgLst>
  <pc:docChgLst>
    <pc:chgData name="Ann-Maree Davies" userId="S::annmareed@aie.edu.au::3836279b-9ed8-4be8-9252-42a60a3281ca" providerId="AD" clId="Web-{212ED9A0-97B9-E9DA-E1BA-B422E0BC69B7}"/>
    <pc:docChg chg="modSld">
      <pc:chgData name="Ann-Maree Davies" userId="S::annmareed@aie.edu.au::3836279b-9ed8-4be8-9252-42a60a3281ca" providerId="AD" clId="Web-{212ED9A0-97B9-E9DA-E1BA-B422E0BC69B7}" dt="2019-08-02T07:17:39.281" v="30" actId="20577"/>
      <pc:docMkLst>
        <pc:docMk/>
      </pc:docMkLst>
      <pc:sldChg chg="delSp">
        <pc:chgData name="Ann-Maree Davies" userId="S::annmareed@aie.edu.au::3836279b-9ed8-4be8-9252-42a60a3281ca" providerId="AD" clId="Web-{212ED9A0-97B9-E9DA-E1BA-B422E0BC69B7}" dt="2019-08-02T06:54:08.625" v="0"/>
        <pc:sldMkLst>
          <pc:docMk/>
          <pc:sldMk cId="3924658610" sldId="256"/>
        </pc:sldMkLst>
        <pc:spChg chg="del">
          <ac:chgData name="Ann-Maree Davies" userId="S::annmareed@aie.edu.au::3836279b-9ed8-4be8-9252-42a60a3281ca" providerId="AD" clId="Web-{212ED9A0-97B9-E9DA-E1BA-B422E0BC69B7}" dt="2019-08-02T06:54:08.625" v="0"/>
          <ac:spMkLst>
            <pc:docMk/>
            <pc:sldMk cId="3924658610" sldId="256"/>
            <ac:spMk id="3" creationId="{654C2FD9-0E2A-40E3-AC96-B1E5FE2BDB93}"/>
          </ac:spMkLst>
        </pc:spChg>
      </pc:sldChg>
      <pc:sldChg chg="modSp">
        <pc:chgData name="Ann-Maree Davies" userId="S::annmareed@aie.edu.au::3836279b-9ed8-4be8-9252-42a60a3281ca" providerId="AD" clId="Web-{212ED9A0-97B9-E9DA-E1BA-B422E0BC69B7}" dt="2019-08-02T07:10:48.073" v="15" actId="20577"/>
        <pc:sldMkLst>
          <pc:docMk/>
          <pc:sldMk cId="2645165139" sldId="257"/>
        </pc:sldMkLst>
        <pc:spChg chg="mod">
          <ac:chgData name="Ann-Maree Davies" userId="S::annmareed@aie.edu.au::3836279b-9ed8-4be8-9252-42a60a3281ca" providerId="AD" clId="Web-{212ED9A0-97B9-E9DA-E1BA-B422E0BC69B7}" dt="2019-08-02T07:10:48.073" v="15" actId="20577"/>
          <ac:spMkLst>
            <pc:docMk/>
            <pc:sldMk cId="2645165139" sldId="257"/>
            <ac:spMk id="3" creationId="{DABD830B-8740-4959-874C-91341A3959DE}"/>
          </ac:spMkLst>
        </pc:spChg>
      </pc:sldChg>
      <pc:sldChg chg="modSp">
        <pc:chgData name="Ann-Maree Davies" userId="S::annmareed@aie.edu.au::3836279b-9ed8-4be8-9252-42a60a3281ca" providerId="AD" clId="Web-{212ED9A0-97B9-E9DA-E1BA-B422E0BC69B7}" dt="2019-08-02T07:17:35.953" v="28" actId="20577"/>
        <pc:sldMkLst>
          <pc:docMk/>
          <pc:sldMk cId="3709936325" sldId="262"/>
        </pc:sldMkLst>
        <pc:spChg chg="mod">
          <ac:chgData name="Ann-Maree Davies" userId="S::annmareed@aie.edu.au::3836279b-9ed8-4be8-9252-42a60a3281ca" providerId="AD" clId="Web-{212ED9A0-97B9-E9DA-E1BA-B422E0BC69B7}" dt="2019-08-02T07:17:35.953" v="28" actId="20577"/>
          <ac:spMkLst>
            <pc:docMk/>
            <pc:sldMk cId="3709936325" sldId="262"/>
            <ac:spMk id="3" creationId="{B643CE52-82E8-9B49-B1CE-219BB76E9CEB}"/>
          </ac:spMkLst>
        </pc:spChg>
      </pc:sldChg>
    </pc:docChg>
  </pc:docChgLst>
</pc:chgInfo>
</file>

<file path=ppt/media/image1.jpg>
</file>

<file path=ppt/media/image2.png>
</file>

<file path=ppt/media/image3.png>
</file>

<file path=ppt/media/image4.jpe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0C08E-BA15-41FC-8869-543071AA40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E8664C8F-4E82-4BEB-A2C6-2C167510A2B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D4B6AA8B-2CFF-43CC-B808-949C8CFF74DD}"/>
              </a:ext>
            </a:extLst>
          </p:cNvPr>
          <p:cNvSpPr>
            <a:spLocks noGrp="1"/>
          </p:cNvSpPr>
          <p:nvPr>
            <p:ph type="dt" sz="half" idx="10"/>
          </p:nvPr>
        </p:nvSpPr>
        <p:spPr/>
        <p:txBody>
          <a:bodyPr/>
          <a:lstStyle/>
          <a:p>
            <a:fld id="{CC317EDA-AE39-4C9F-98EB-F6F55A780CBE}" type="datetimeFigureOut">
              <a:rPr lang="en-AU" smtClean="0"/>
              <a:t>2/08/2019</a:t>
            </a:fld>
            <a:endParaRPr lang="en-AU"/>
          </a:p>
        </p:txBody>
      </p:sp>
      <p:sp>
        <p:nvSpPr>
          <p:cNvPr id="5" name="Footer Placeholder 4">
            <a:extLst>
              <a:ext uri="{FF2B5EF4-FFF2-40B4-BE49-F238E27FC236}">
                <a16:creationId xmlns:a16="http://schemas.microsoft.com/office/drawing/2014/main" id="{5C393C53-0F8D-40B6-B265-187CD9AB8B4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1CCC6D4-32C7-472C-871B-DAF7F9312CEA}"/>
              </a:ext>
            </a:extLst>
          </p:cNvPr>
          <p:cNvSpPr>
            <a:spLocks noGrp="1"/>
          </p:cNvSpPr>
          <p:nvPr>
            <p:ph type="sldNum" sz="quarter" idx="12"/>
          </p:nvPr>
        </p:nvSpPr>
        <p:spPr/>
        <p:txBody>
          <a:bodyPr/>
          <a:lstStyle/>
          <a:p>
            <a:fld id="{17FDD0E5-F7E8-4DA2-B5D0-EB0AFF0B7768}" type="slidenum">
              <a:rPr lang="en-AU" smtClean="0"/>
              <a:t>‹#›</a:t>
            </a:fld>
            <a:endParaRPr lang="en-AU"/>
          </a:p>
        </p:txBody>
      </p:sp>
    </p:spTree>
    <p:extLst>
      <p:ext uri="{BB962C8B-B14F-4D97-AF65-F5344CB8AC3E}">
        <p14:creationId xmlns:p14="http://schemas.microsoft.com/office/powerpoint/2010/main" val="8475302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9390B-A07D-4042-971A-D3D3109F16FC}"/>
              </a:ext>
            </a:extLst>
          </p:cNvPr>
          <p:cNvSpPr>
            <a:spLocks noGrp="1"/>
          </p:cNvSpPr>
          <p:nvPr>
            <p:ph type="title"/>
          </p:nvPr>
        </p:nvSpPr>
        <p:spPr/>
        <p:txBody>
          <a:bodyPr/>
          <a:lstStyle>
            <a:lvl1pPr>
              <a:defRPr>
                <a:solidFill>
                  <a:srgbClr val="00B0F0"/>
                </a:solidFill>
              </a:defRPr>
            </a:lvl1p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5091341E-86C9-40D9-9219-4A27F88EF7C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410E6A0-97C3-45F1-AD29-CB632FEEC568}"/>
              </a:ext>
            </a:extLst>
          </p:cNvPr>
          <p:cNvSpPr>
            <a:spLocks noGrp="1"/>
          </p:cNvSpPr>
          <p:nvPr>
            <p:ph type="dt" sz="half" idx="10"/>
          </p:nvPr>
        </p:nvSpPr>
        <p:spPr/>
        <p:txBody>
          <a:bodyPr/>
          <a:lstStyle/>
          <a:p>
            <a:fld id="{CC317EDA-AE39-4C9F-98EB-F6F55A780CBE}" type="datetimeFigureOut">
              <a:rPr lang="en-AU" smtClean="0"/>
              <a:t>2/08/2019</a:t>
            </a:fld>
            <a:endParaRPr lang="en-AU"/>
          </a:p>
        </p:txBody>
      </p:sp>
      <p:sp>
        <p:nvSpPr>
          <p:cNvPr id="5" name="Footer Placeholder 4">
            <a:extLst>
              <a:ext uri="{FF2B5EF4-FFF2-40B4-BE49-F238E27FC236}">
                <a16:creationId xmlns:a16="http://schemas.microsoft.com/office/drawing/2014/main" id="{4CD61685-3696-4D5C-9CF1-7CCCAAE3887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57EA4AD-E3D5-4DAD-AE68-AF672654E58B}"/>
              </a:ext>
            </a:extLst>
          </p:cNvPr>
          <p:cNvSpPr>
            <a:spLocks noGrp="1"/>
          </p:cNvSpPr>
          <p:nvPr>
            <p:ph type="sldNum" sz="quarter" idx="12"/>
          </p:nvPr>
        </p:nvSpPr>
        <p:spPr/>
        <p:txBody>
          <a:bodyPr/>
          <a:lstStyle/>
          <a:p>
            <a:fld id="{17FDD0E5-F7E8-4DA2-B5D0-EB0AFF0B7768}" type="slidenum">
              <a:rPr lang="en-AU" smtClean="0"/>
              <a:t>‹#›</a:t>
            </a:fld>
            <a:endParaRPr lang="en-AU"/>
          </a:p>
        </p:txBody>
      </p:sp>
    </p:spTree>
    <p:extLst>
      <p:ext uri="{BB962C8B-B14F-4D97-AF65-F5344CB8AC3E}">
        <p14:creationId xmlns:p14="http://schemas.microsoft.com/office/powerpoint/2010/main" val="2139783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6102A64-A234-4743-BE28-D6E2CB9CC3C2}"/>
              </a:ext>
            </a:extLst>
          </p:cNvPr>
          <p:cNvSpPr>
            <a:spLocks noGrp="1"/>
          </p:cNvSpPr>
          <p:nvPr>
            <p:ph type="title" orient="vert"/>
          </p:nvPr>
        </p:nvSpPr>
        <p:spPr>
          <a:xfrm>
            <a:off x="8724900" y="365125"/>
            <a:ext cx="2628900" cy="5811838"/>
          </a:xfrm>
        </p:spPr>
        <p:txBody>
          <a:bodyPr vert="eaVert"/>
          <a:lstStyle>
            <a:lvl1pPr>
              <a:defRPr>
                <a:solidFill>
                  <a:srgbClr val="00B0F0"/>
                </a:solidFill>
              </a:defRPr>
            </a:lvl1pPr>
          </a:lstStyle>
          <a:p>
            <a:r>
              <a:rPr lang="en-US" dirty="0"/>
              <a:t>Click to edit Master title style</a:t>
            </a:r>
            <a:endParaRPr lang="en-AU" dirty="0"/>
          </a:p>
        </p:txBody>
      </p:sp>
      <p:sp>
        <p:nvSpPr>
          <p:cNvPr id="3" name="Vertical Text Placeholder 2">
            <a:extLst>
              <a:ext uri="{FF2B5EF4-FFF2-40B4-BE49-F238E27FC236}">
                <a16:creationId xmlns:a16="http://schemas.microsoft.com/office/drawing/2014/main" id="{A86858EE-474D-47A7-A2FD-3C9E60599D9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BD5E50AC-7BA2-4108-B864-E739CF2050D6}"/>
              </a:ext>
            </a:extLst>
          </p:cNvPr>
          <p:cNvSpPr>
            <a:spLocks noGrp="1"/>
          </p:cNvSpPr>
          <p:nvPr>
            <p:ph type="dt" sz="half" idx="10"/>
          </p:nvPr>
        </p:nvSpPr>
        <p:spPr/>
        <p:txBody>
          <a:bodyPr/>
          <a:lstStyle/>
          <a:p>
            <a:fld id="{CC317EDA-AE39-4C9F-98EB-F6F55A780CBE}" type="datetimeFigureOut">
              <a:rPr lang="en-AU" smtClean="0"/>
              <a:t>2/08/2019</a:t>
            </a:fld>
            <a:endParaRPr lang="en-AU"/>
          </a:p>
        </p:txBody>
      </p:sp>
      <p:sp>
        <p:nvSpPr>
          <p:cNvPr id="5" name="Footer Placeholder 4">
            <a:extLst>
              <a:ext uri="{FF2B5EF4-FFF2-40B4-BE49-F238E27FC236}">
                <a16:creationId xmlns:a16="http://schemas.microsoft.com/office/drawing/2014/main" id="{2F4B7B78-3B62-48E4-BBAC-B273A978042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A13D7C6-6A9F-4317-9290-2EECA9129E0F}"/>
              </a:ext>
            </a:extLst>
          </p:cNvPr>
          <p:cNvSpPr>
            <a:spLocks noGrp="1"/>
          </p:cNvSpPr>
          <p:nvPr>
            <p:ph type="sldNum" sz="quarter" idx="12"/>
          </p:nvPr>
        </p:nvSpPr>
        <p:spPr/>
        <p:txBody>
          <a:bodyPr/>
          <a:lstStyle/>
          <a:p>
            <a:fld id="{17FDD0E5-F7E8-4DA2-B5D0-EB0AFF0B7768}" type="slidenum">
              <a:rPr lang="en-AU" smtClean="0"/>
              <a:t>‹#›</a:t>
            </a:fld>
            <a:endParaRPr lang="en-AU"/>
          </a:p>
        </p:txBody>
      </p:sp>
    </p:spTree>
    <p:extLst>
      <p:ext uri="{BB962C8B-B14F-4D97-AF65-F5344CB8AC3E}">
        <p14:creationId xmlns:p14="http://schemas.microsoft.com/office/powerpoint/2010/main" val="41761858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BF2B0-4ECF-4DEC-A8C6-5DD84201D0C4}"/>
              </a:ext>
            </a:extLst>
          </p:cNvPr>
          <p:cNvSpPr>
            <a:spLocks noGrp="1"/>
          </p:cNvSpPr>
          <p:nvPr>
            <p:ph type="title"/>
          </p:nvPr>
        </p:nvSpPr>
        <p:spPr/>
        <p:txBody>
          <a:bodyPr/>
          <a:lstStyle>
            <a:lvl1pPr>
              <a:defRPr>
                <a:solidFill>
                  <a:srgbClr val="00B0F0"/>
                </a:solidFill>
              </a:defRPr>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E483D788-EE67-46B2-B4A0-E6A84F6FABE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69C7944-BBF1-4C2F-9CF4-F428D1EF6199}"/>
              </a:ext>
            </a:extLst>
          </p:cNvPr>
          <p:cNvSpPr>
            <a:spLocks noGrp="1"/>
          </p:cNvSpPr>
          <p:nvPr>
            <p:ph type="dt" sz="half" idx="10"/>
          </p:nvPr>
        </p:nvSpPr>
        <p:spPr/>
        <p:txBody>
          <a:bodyPr/>
          <a:lstStyle/>
          <a:p>
            <a:fld id="{CC317EDA-AE39-4C9F-98EB-F6F55A780CBE}" type="datetimeFigureOut">
              <a:rPr lang="en-AU" smtClean="0"/>
              <a:t>2/08/2019</a:t>
            </a:fld>
            <a:endParaRPr lang="en-AU"/>
          </a:p>
        </p:txBody>
      </p:sp>
      <p:sp>
        <p:nvSpPr>
          <p:cNvPr id="5" name="Footer Placeholder 4">
            <a:extLst>
              <a:ext uri="{FF2B5EF4-FFF2-40B4-BE49-F238E27FC236}">
                <a16:creationId xmlns:a16="http://schemas.microsoft.com/office/drawing/2014/main" id="{FB905DF2-9284-4264-8F02-4F26588B393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29F7E4FB-F7CD-42ED-9489-7BCE995B1D97}"/>
              </a:ext>
            </a:extLst>
          </p:cNvPr>
          <p:cNvSpPr>
            <a:spLocks noGrp="1"/>
          </p:cNvSpPr>
          <p:nvPr>
            <p:ph type="sldNum" sz="quarter" idx="12"/>
          </p:nvPr>
        </p:nvSpPr>
        <p:spPr/>
        <p:txBody>
          <a:bodyPr/>
          <a:lstStyle/>
          <a:p>
            <a:fld id="{17FDD0E5-F7E8-4DA2-B5D0-EB0AFF0B7768}" type="slidenum">
              <a:rPr lang="en-AU" smtClean="0"/>
              <a:t>‹#›</a:t>
            </a:fld>
            <a:endParaRPr lang="en-AU"/>
          </a:p>
        </p:txBody>
      </p:sp>
    </p:spTree>
    <p:extLst>
      <p:ext uri="{BB962C8B-B14F-4D97-AF65-F5344CB8AC3E}">
        <p14:creationId xmlns:p14="http://schemas.microsoft.com/office/powerpoint/2010/main" val="3270594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72975-91CF-4DAB-870E-6C8EEF9877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B22C80EC-FDE0-480E-8E9E-60D387C243D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19CA6E3-AD36-47E8-8351-AD5096D42F26}"/>
              </a:ext>
            </a:extLst>
          </p:cNvPr>
          <p:cNvSpPr>
            <a:spLocks noGrp="1"/>
          </p:cNvSpPr>
          <p:nvPr>
            <p:ph type="dt" sz="half" idx="10"/>
          </p:nvPr>
        </p:nvSpPr>
        <p:spPr/>
        <p:txBody>
          <a:bodyPr/>
          <a:lstStyle/>
          <a:p>
            <a:fld id="{CC317EDA-AE39-4C9F-98EB-F6F55A780CBE}" type="datetimeFigureOut">
              <a:rPr lang="en-AU" smtClean="0"/>
              <a:t>2/08/2019</a:t>
            </a:fld>
            <a:endParaRPr lang="en-AU"/>
          </a:p>
        </p:txBody>
      </p:sp>
      <p:sp>
        <p:nvSpPr>
          <p:cNvPr id="5" name="Footer Placeholder 4">
            <a:extLst>
              <a:ext uri="{FF2B5EF4-FFF2-40B4-BE49-F238E27FC236}">
                <a16:creationId xmlns:a16="http://schemas.microsoft.com/office/drawing/2014/main" id="{6888161D-F9AE-4AEC-8A06-405B469D90C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D9D479C-9832-4BA5-A391-5417B76659A0}"/>
              </a:ext>
            </a:extLst>
          </p:cNvPr>
          <p:cNvSpPr>
            <a:spLocks noGrp="1"/>
          </p:cNvSpPr>
          <p:nvPr>
            <p:ph type="sldNum" sz="quarter" idx="12"/>
          </p:nvPr>
        </p:nvSpPr>
        <p:spPr/>
        <p:txBody>
          <a:bodyPr/>
          <a:lstStyle/>
          <a:p>
            <a:fld id="{17FDD0E5-F7E8-4DA2-B5D0-EB0AFF0B7768}" type="slidenum">
              <a:rPr lang="en-AU" smtClean="0"/>
              <a:t>‹#›</a:t>
            </a:fld>
            <a:endParaRPr lang="en-AU"/>
          </a:p>
        </p:txBody>
      </p:sp>
    </p:spTree>
    <p:extLst>
      <p:ext uri="{BB962C8B-B14F-4D97-AF65-F5344CB8AC3E}">
        <p14:creationId xmlns:p14="http://schemas.microsoft.com/office/powerpoint/2010/main" val="3609656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1A794-DE53-40F9-B87F-A48E25847C07}"/>
              </a:ext>
            </a:extLst>
          </p:cNvPr>
          <p:cNvSpPr>
            <a:spLocks noGrp="1"/>
          </p:cNvSpPr>
          <p:nvPr>
            <p:ph type="title"/>
          </p:nvPr>
        </p:nvSpPr>
        <p:spPr/>
        <p:txBody>
          <a:bodyPr/>
          <a:lstStyle>
            <a:lvl1pPr>
              <a:defRPr>
                <a:solidFill>
                  <a:srgbClr val="00B0F0"/>
                </a:solidFill>
              </a:defRPr>
            </a:lvl1pPr>
          </a:lstStyle>
          <a:p>
            <a:r>
              <a:rPr lang="en-US" dirty="0"/>
              <a:t>Click to edit Master title style</a:t>
            </a:r>
            <a:endParaRPr lang="en-AU" dirty="0"/>
          </a:p>
        </p:txBody>
      </p:sp>
      <p:sp>
        <p:nvSpPr>
          <p:cNvPr id="3" name="Content Placeholder 2">
            <a:extLst>
              <a:ext uri="{FF2B5EF4-FFF2-40B4-BE49-F238E27FC236}">
                <a16:creationId xmlns:a16="http://schemas.microsoft.com/office/drawing/2014/main" id="{66779009-6736-4FBB-8330-4497FB6CF2B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C389D07F-59B5-4210-AD5C-52F42CF9C6B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4558FB51-E477-4CF3-AFB2-F24FBB847830}"/>
              </a:ext>
            </a:extLst>
          </p:cNvPr>
          <p:cNvSpPr>
            <a:spLocks noGrp="1"/>
          </p:cNvSpPr>
          <p:nvPr>
            <p:ph type="dt" sz="half" idx="10"/>
          </p:nvPr>
        </p:nvSpPr>
        <p:spPr/>
        <p:txBody>
          <a:bodyPr/>
          <a:lstStyle/>
          <a:p>
            <a:fld id="{CC317EDA-AE39-4C9F-98EB-F6F55A780CBE}" type="datetimeFigureOut">
              <a:rPr lang="en-AU" smtClean="0"/>
              <a:t>2/08/2019</a:t>
            </a:fld>
            <a:endParaRPr lang="en-AU"/>
          </a:p>
        </p:txBody>
      </p:sp>
      <p:sp>
        <p:nvSpPr>
          <p:cNvPr id="6" name="Footer Placeholder 5">
            <a:extLst>
              <a:ext uri="{FF2B5EF4-FFF2-40B4-BE49-F238E27FC236}">
                <a16:creationId xmlns:a16="http://schemas.microsoft.com/office/drawing/2014/main" id="{0300E18C-C825-4973-B349-7DACB960A31B}"/>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D40D84F-304C-434A-ADEC-3AFE96AFC1AA}"/>
              </a:ext>
            </a:extLst>
          </p:cNvPr>
          <p:cNvSpPr>
            <a:spLocks noGrp="1"/>
          </p:cNvSpPr>
          <p:nvPr>
            <p:ph type="sldNum" sz="quarter" idx="12"/>
          </p:nvPr>
        </p:nvSpPr>
        <p:spPr/>
        <p:txBody>
          <a:bodyPr/>
          <a:lstStyle/>
          <a:p>
            <a:fld id="{17FDD0E5-F7E8-4DA2-B5D0-EB0AFF0B7768}" type="slidenum">
              <a:rPr lang="en-AU" smtClean="0"/>
              <a:t>‹#›</a:t>
            </a:fld>
            <a:endParaRPr lang="en-AU"/>
          </a:p>
        </p:txBody>
      </p:sp>
    </p:spTree>
    <p:extLst>
      <p:ext uri="{BB962C8B-B14F-4D97-AF65-F5344CB8AC3E}">
        <p14:creationId xmlns:p14="http://schemas.microsoft.com/office/powerpoint/2010/main" val="240783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60068-8576-4D3B-A262-9BE77989FE88}"/>
              </a:ext>
            </a:extLst>
          </p:cNvPr>
          <p:cNvSpPr>
            <a:spLocks noGrp="1"/>
          </p:cNvSpPr>
          <p:nvPr>
            <p:ph type="title"/>
          </p:nvPr>
        </p:nvSpPr>
        <p:spPr>
          <a:xfrm>
            <a:off x="839788" y="365125"/>
            <a:ext cx="10515600" cy="1325563"/>
          </a:xfrm>
        </p:spPr>
        <p:txBody>
          <a:bodyPr/>
          <a:lstStyle>
            <a:lvl1pPr>
              <a:defRPr>
                <a:solidFill>
                  <a:srgbClr val="00B0F0"/>
                </a:solidFill>
              </a:defRPr>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7FC18599-1A60-481F-8B38-2FCF4A0F7E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EA93BC0-751B-41F1-85C4-ED91D2D315D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A2B02278-6148-4BB8-A9FB-201904C20B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B37CF4-C9A6-44BF-924C-9A2E20D843B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77C5F7E-477F-41C8-BEBF-CCF91C83BA58}"/>
              </a:ext>
            </a:extLst>
          </p:cNvPr>
          <p:cNvSpPr>
            <a:spLocks noGrp="1"/>
          </p:cNvSpPr>
          <p:nvPr>
            <p:ph type="dt" sz="half" idx="10"/>
          </p:nvPr>
        </p:nvSpPr>
        <p:spPr/>
        <p:txBody>
          <a:bodyPr/>
          <a:lstStyle/>
          <a:p>
            <a:fld id="{CC317EDA-AE39-4C9F-98EB-F6F55A780CBE}" type="datetimeFigureOut">
              <a:rPr lang="en-AU" smtClean="0"/>
              <a:t>2/08/2019</a:t>
            </a:fld>
            <a:endParaRPr lang="en-AU"/>
          </a:p>
        </p:txBody>
      </p:sp>
      <p:sp>
        <p:nvSpPr>
          <p:cNvPr id="8" name="Footer Placeholder 7">
            <a:extLst>
              <a:ext uri="{FF2B5EF4-FFF2-40B4-BE49-F238E27FC236}">
                <a16:creationId xmlns:a16="http://schemas.microsoft.com/office/drawing/2014/main" id="{19812D34-162B-4E0C-A172-20E819C1B99E}"/>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877987FD-6033-46C5-9914-E13EAE279307}"/>
              </a:ext>
            </a:extLst>
          </p:cNvPr>
          <p:cNvSpPr>
            <a:spLocks noGrp="1"/>
          </p:cNvSpPr>
          <p:nvPr>
            <p:ph type="sldNum" sz="quarter" idx="12"/>
          </p:nvPr>
        </p:nvSpPr>
        <p:spPr/>
        <p:txBody>
          <a:bodyPr/>
          <a:lstStyle/>
          <a:p>
            <a:fld id="{17FDD0E5-F7E8-4DA2-B5D0-EB0AFF0B7768}" type="slidenum">
              <a:rPr lang="en-AU" smtClean="0"/>
              <a:t>‹#›</a:t>
            </a:fld>
            <a:endParaRPr lang="en-AU"/>
          </a:p>
        </p:txBody>
      </p:sp>
    </p:spTree>
    <p:extLst>
      <p:ext uri="{BB962C8B-B14F-4D97-AF65-F5344CB8AC3E}">
        <p14:creationId xmlns:p14="http://schemas.microsoft.com/office/powerpoint/2010/main" val="3614658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794DA-69B6-4DED-A8CF-F27A6025006F}"/>
              </a:ext>
            </a:extLst>
          </p:cNvPr>
          <p:cNvSpPr>
            <a:spLocks noGrp="1"/>
          </p:cNvSpPr>
          <p:nvPr>
            <p:ph type="title"/>
          </p:nvPr>
        </p:nvSpPr>
        <p:spPr/>
        <p:txBody>
          <a:bodyPr/>
          <a:lstStyle>
            <a:lvl1pPr>
              <a:defRPr>
                <a:solidFill>
                  <a:srgbClr val="00B0F0"/>
                </a:solidFill>
              </a:defRPr>
            </a:lvl1pPr>
          </a:lstStyle>
          <a:p>
            <a:r>
              <a:rPr lang="en-US"/>
              <a:t>Click to edit Master title style</a:t>
            </a:r>
            <a:endParaRPr lang="en-AU"/>
          </a:p>
        </p:txBody>
      </p:sp>
      <p:sp>
        <p:nvSpPr>
          <p:cNvPr id="3" name="Date Placeholder 2">
            <a:extLst>
              <a:ext uri="{FF2B5EF4-FFF2-40B4-BE49-F238E27FC236}">
                <a16:creationId xmlns:a16="http://schemas.microsoft.com/office/drawing/2014/main" id="{36C23F6A-9C1B-41E1-97E0-CAD6BD4331EF}"/>
              </a:ext>
            </a:extLst>
          </p:cNvPr>
          <p:cNvSpPr>
            <a:spLocks noGrp="1"/>
          </p:cNvSpPr>
          <p:nvPr>
            <p:ph type="dt" sz="half" idx="10"/>
          </p:nvPr>
        </p:nvSpPr>
        <p:spPr/>
        <p:txBody>
          <a:bodyPr/>
          <a:lstStyle/>
          <a:p>
            <a:fld id="{CC317EDA-AE39-4C9F-98EB-F6F55A780CBE}" type="datetimeFigureOut">
              <a:rPr lang="en-AU" smtClean="0"/>
              <a:t>2/08/2019</a:t>
            </a:fld>
            <a:endParaRPr lang="en-AU"/>
          </a:p>
        </p:txBody>
      </p:sp>
      <p:sp>
        <p:nvSpPr>
          <p:cNvPr id="4" name="Footer Placeholder 3">
            <a:extLst>
              <a:ext uri="{FF2B5EF4-FFF2-40B4-BE49-F238E27FC236}">
                <a16:creationId xmlns:a16="http://schemas.microsoft.com/office/drawing/2014/main" id="{F901FAB0-F22A-4127-BEB5-EF1A022E8572}"/>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162F1A14-A3B2-45A0-8D0F-0EA33BFE56B2}"/>
              </a:ext>
            </a:extLst>
          </p:cNvPr>
          <p:cNvSpPr>
            <a:spLocks noGrp="1"/>
          </p:cNvSpPr>
          <p:nvPr>
            <p:ph type="sldNum" sz="quarter" idx="12"/>
          </p:nvPr>
        </p:nvSpPr>
        <p:spPr/>
        <p:txBody>
          <a:bodyPr/>
          <a:lstStyle/>
          <a:p>
            <a:fld id="{17FDD0E5-F7E8-4DA2-B5D0-EB0AFF0B7768}" type="slidenum">
              <a:rPr lang="en-AU" smtClean="0"/>
              <a:t>‹#›</a:t>
            </a:fld>
            <a:endParaRPr lang="en-AU"/>
          </a:p>
        </p:txBody>
      </p:sp>
    </p:spTree>
    <p:extLst>
      <p:ext uri="{BB962C8B-B14F-4D97-AF65-F5344CB8AC3E}">
        <p14:creationId xmlns:p14="http://schemas.microsoft.com/office/powerpoint/2010/main" val="3927150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91F894-63FE-4932-871A-5EBF09198897}"/>
              </a:ext>
            </a:extLst>
          </p:cNvPr>
          <p:cNvSpPr>
            <a:spLocks noGrp="1"/>
          </p:cNvSpPr>
          <p:nvPr>
            <p:ph type="dt" sz="half" idx="10"/>
          </p:nvPr>
        </p:nvSpPr>
        <p:spPr/>
        <p:txBody>
          <a:bodyPr/>
          <a:lstStyle/>
          <a:p>
            <a:fld id="{CC317EDA-AE39-4C9F-98EB-F6F55A780CBE}" type="datetimeFigureOut">
              <a:rPr lang="en-AU" smtClean="0"/>
              <a:t>2/08/2019</a:t>
            </a:fld>
            <a:endParaRPr lang="en-AU"/>
          </a:p>
        </p:txBody>
      </p:sp>
      <p:sp>
        <p:nvSpPr>
          <p:cNvPr id="3" name="Footer Placeholder 2">
            <a:extLst>
              <a:ext uri="{FF2B5EF4-FFF2-40B4-BE49-F238E27FC236}">
                <a16:creationId xmlns:a16="http://schemas.microsoft.com/office/drawing/2014/main" id="{8FFD726B-ED98-4EBA-8C2E-E9BBD95B72A9}"/>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324341B3-17BD-440D-BB51-102FDDFD49AA}"/>
              </a:ext>
            </a:extLst>
          </p:cNvPr>
          <p:cNvSpPr>
            <a:spLocks noGrp="1"/>
          </p:cNvSpPr>
          <p:nvPr>
            <p:ph type="sldNum" sz="quarter" idx="12"/>
          </p:nvPr>
        </p:nvSpPr>
        <p:spPr/>
        <p:txBody>
          <a:bodyPr/>
          <a:lstStyle/>
          <a:p>
            <a:fld id="{17FDD0E5-F7E8-4DA2-B5D0-EB0AFF0B7768}" type="slidenum">
              <a:rPr lang="en-AU" smtClean="0"/>
              <a:t>‹#›</a:t>
            </a:fld>
            <a:endParaRPr lang="en-AU"/>
          </a:p>
        </p:txBody>
      </p:sp>
    </p:spTree>
    <p:extLst>
      <p:ext uri="{BB962C8B-B14F-4D97-AF65-F5344CB8AC3E}">
        <p14:creationId xmlns:p14="http://schemas.microsoft.com/office/powerpoint/2010/main" val="1331057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DD4B3-A6BC-4FCB-A955-EDB165B5A5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855D33B7-BF98-4097-8F20-4B93CB2A86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5F4A5E4-FB9E-4FEE-8D18-4E9C5580CC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84949DC-7551-4A00-BE66-4AF6D4C6608F}"/>
              </a:ext>
            </a:extLst>
          </p:cNvPr>
          <p:cNvSpPr>
            <a:spLocks noGrp="1"/>
          </p:cNvSpPr>
          <p:nvPr>
            <p:ph type="dt" sz="half" idx="10"/>
          </p:nvPr>
        </p:nvSpPr>
        <p:spPr/>
        <p:txBody>
          <a:bodyPr/>
          <a:lstStyle/>
          <a:p>
            <a:fld id="{CC317EDA-AE39-4C9F-98EB-F6F55A780CBE}" type="datetimeFigureOut">
              <a:rPr lang="en-AU" smtClean="0"/>
              <a:t>2/08/2019</a:t>
            </a:fld>
            <a:endParaRPr lang="en-AU"/>
          </a:p>
        </p:txBody>
      </p:sp>
      <p:sp>
        <p:nvSpPr>
          <p:cNvPr id="6" name="Footer Placeholder 5">
            <a:extLst>
              <a:ext uri="{FF2B5EF4-FFF2-40B4-BE49-F238E27FC236}">
                <a16:creationId xmlns:a16="http://schemas.microsoft.com/office/drawing/2014/main" id="{834AEE01-3772-42FA-BE1B-F4D15D61B777}"/>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32D4D2BA-1BFE-4B38-9C47-D8431635DA35}"/>
              </a:ext>
            </a:extLst>
          </p:cNvPr>
          <p:cNvSpPr>
            <a:spLocks noGrp="1"/>
          </p:cNvSpPr>
          <p:nvPr>
            <p:ph type="sldNum" sz="quarter" idx="12"/>
          </p:nvPr>
        </p:nvSpPr>
        <p:spPr/>
        <p:txBody>
          <a:bodyPr/>
          <a:lstStyle/>
          <a:p>
            <a:fld id="{17FDD0E5-F7E8-4DA2-B5D0-EB0AFF0B7768}" type="slidenum">
              <a:rPr lang="en-AU" smtClean="0"/>
              <a:t>‹#›</a:t>
            </a:fld>
            <a:endParaRPr lang="en-AU"/>
          </a:p>
        </p:txBody>
      </p:sp>
    </p:spTree>
    <p:extLst>
      <p:ext uri="{BB962C8B-B14F-4D97-AF65-F5344CB8AC3E}">
        <p14:creationId xmlns:p14="http://schemas.microsoft.com/office/powerpoint/2010/main" val="4186491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CE543-E9C8-4A7F-B736-2BAD6E3253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622F3B3B-69D6-4F64-91A2-ECF5EA056F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44E318D4-323B-4932-810B-896A701BF9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0F149CF-59AB-4886-ACA8-565435D7A719}"/>
              </a:ext>
            </a:extLst>
          </p:cNvPr>
          <p:cNvSpPr>
            <a:spLocks noGrp="1"/>
          </p:cNvSpPr>
          <p:nvPr>
            <p:ph type="dt" sz="half" idx="10"/>
          </p:nvPr>
        </p:nvSpPr>
        <p:spPr/>
        <p:txBody>
          <a:bodyPr/>
          <a:lstStyle/>
          <a:p>
            <a:fld id="{CC317EDA-AE39-4C9F-98EB-F6F55A780CBE}" type="datetimeFigureOut">
              <a:rPr lang="en-AU" smtClean="0"/>
              <a:t>2/08/2019</a:t>
            </a:fld>
            <a:endParaRPr lang="en-AU"/>
          </a:p>
        </p:txBody>
      </p:sp>
      <p:sp>
        <p:nvSpPr>
          <p:cNvPr id="6" name="Footer Placeholder 5">
            <a:extLst>
              <a:ext uri="{FF2B5EF4-FFF2-40B4-BE49-F238E27FC236}">
                <a16:creationId xmlns:a16="http://schemas.microsoft.com/office/drawing/2014/main" id="{294B32EB-9738-4001-90F3-369C7CF6200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35D91F2-B9EF-472C-A808-E257BAECC1E5}"/>
              </a:ext>
            </a:extLst>
          </p:cNvPr>
          <p:cNvSpPr>
            <a:spLocks noGrp="1"/>
          </p:cNvSpPr>
          <p:nvPr>
            <p:ph type="sldNum" sz="quarter" idx="12"/>
          </p:nvPr>
        </p:nvSpPr>
        <p:spPr/>
        <p:txBody>
          <a:bodyPr/>
          <a:lstStyle/>
          <a:p>
            <a:fld id="{17FDD0E5-F7E8-4DA2-B5D0-EB0AFF0B7768}" type="slidenum">
              <a:rPr lang="en-AU" smtClean="0"/>
              <a:t>‹#›</a:t>
            </a:fld>
            <a:endParaRPr lang="en-AU"/>
          </a:p>
        </p:txBody>
      </p:sp>
    </p:spTree>
    <p:extLst>
      <p:ext uri="{BB962C8B-B14F-4D97-AF65-F5344CB8AC3E}">
        <p14:creationId xmlns:p14="http://schemas.microsoft.com/office/powerpoint/2010/main" val="2757827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E4F5EF-EA9B-4332-B999-47A953FBE7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7F3F664B-3CB0-4A8F-B42E-E4F4AB485D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7C921E9-5F7B-4253-8EFD-04F1721E82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317EDA-AE39-4C9F-98EB-F6F55A780CBE}" type="datetimeFigureOut">
              <a:rPr lang="en-AU" smtClean="0"/>
              <a:t>2/08/2019</a:t>
            </a:fld>
            <a:endParaRPr lang="en-AU"/>
          </a:p>
        </p:txBody>
      </p:sp>
      <p:sp>
        <p:nvSpPr>
          <p:cNvPr id="5" name="Footer Placeholder 4">
            <a:extLst>
              <a:ext uri="{FF2B5EF4-FFF2-40B4-BE49-F238E27FC236}">
                <a16:creationId xmlns:a16="http://schemas.microsoft.com/office/drawing/2014/main" id="{8D0CC5FD-4FBE-4D9A-9C46-A9CA30F5EF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3906C617-8012-49EC-8A4A-0839DCFF2D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FDD0E5-F7E8-4DA2-B5D0-EB0AFF0B7768}" type="slidenum">
              <a:rPr lang="en-AU" smtClean="0"/>
              <a:t>‹#›</a:t>
            </a:fld>
            <a:endParaRPr lang="en-AU"/>
          </a:p>
        </p:txBody>
      </p:sp>
    </p:spTree>
    <p:extLst>
      <p:ext uri="{BB962C8B-B14F-4D97-AF65-F5344CB8AC3E}">
        <p14:creationId xmlns:p14="http://schemas.microsoft.com/office/powerpoint/2010/main" val="34097716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3488E-9991-4BD1-84A5-5E460C95693A}"/>
              </a:ext>
            </a:extLst>
          </p:cNvPr>
          <p:cNvSpPr>
            <a:spLocks noGrp="1"/>
          </p:cNvSpPr>
          <p:nvPr>
            <p:ph type="ctrTitle"/>
          </p:nvPr>
        </p:nvSpPr>
        <p:spPr>
          <a:xfrm>
            <a:off x="1524000" y="1122363"/>
            <a:ext cx="9144000" cy="1186884"/>
          </a:xfrm>
        </p:spPr>
        <p:txBody>
          <a:bodyPr/>
          <a:lstStyle/>
          <a:p>
            <a:r>
              <a:rPr lang="en-US" dirty="0">
                <a:solidFill>
                  <a:srgbClr val="00B0F0"/>
                </a:solidFill>
                <a:latin typeface="Arial Black" panose="020B0A04020102020204" pitchFamily="34" charset="0"/>
              </a:rPr>
              <a:t>Workshop 1</a:t>
            </a:r>
            <a:endParaRPr lang="en-AU" dirty="0">
              <a:solidFill>
                <a:srgbClr val="00B0F0"/>
              </a:solidFill>
              <a:latin typeface="Arial Black" panose="020B0A04020102020204" pitchFamily="34" charset="0"/>
            </a:endParaRPr>
          </a:p>
        </p:txBody>
      </p:sp>
      <p:pic>
        <p:nvPicPr>
          <p:cNvPr id="5" name="Picture 4">
            <a:extLst>
              <a:ext uri="{FF2B5EF4-FFF2-40B4-BE49-F238E27FC236}">
                <a16:creationId xmlns:a16="http://schemas.microsoft.com/office/drawing/2014/main" id="{D09FF1B3-A29B-8045-A539-30CDD094E2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1250" y="2844800"/>
            <a:ext cx="4889500" cy="2413000"/>
          </a:xfrm>
          <a:prstGeom prst="rect">
            <a:avLst/>
          </a:prstGeom>
        </p:spPr>
      </p:pic>
    </p:spTree>
    <p:extLst>
      <p:ext uri="{BB962C8B-B14F-4D97-AF65-F5344CB8AC3E}">
        <p14:creationId xmlns:p14="http://schemas.microsoft.com/office/powerpoint/2010/main" val="3924658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BD830B-8740-4959-874C-91341A3959DE}"/>
              </a:ext>
            </a:extLst>
          </p:cNvPr>
          <p:cNvSpPr>
            <a:spLocks noGrp="1"/>
          </p:cNvSpPr>
          <p:nvPr>
            <p:ph idx="1"/>
          </p:nvPr>
        </p:nvSpPr>
        <p:spPr>
          <a:xfrm>
            <a:off x="838200" y="2636873"/>
            <a:ext cx="10515600" cy="3540089"/>
          </a:xfrm>
        </p:spPr>
        <p:txBody>
          <a:bodyPr vert="horz" lIns="91440" tIns="45720" rIns="91440" bIns="45720" rtlCol="0" anchor="t">
            <a:normAutofit/>
          </a:bodyPr>
          <a:lstStyle/>
          <a:p>
            <a:r>
              <a:rPr lang="en-US"/>
              <a:t>Students to choose an activity in a playground and create </a:t>
            </a:r>
            <a:r>
              <a:rPr lang="en-US" dirty="0"/>
              <a:t>the assets needed to complete the environment for a character (supplied) using the equipment I.e. swings, see-saw, roundabout </a:t>
            </a:r>
            <a:r>
              <a:rPr lang="en-US" err="1"/>
              <a:t>etc</a:t>
            </a:r>
            <a:endParaRPr lang="en-US" dirty="0">
              <a:cs typeface="Calibri" panose="020F0502020204030204"/>
            </a:endParaRPr>
          </a:p>
          <a:p>
            <a:r>
              <a:rPr lang="en-US" dirty="0"/>
              <a:t>The final animation will include all playground equipment created and being used by the character as chosen by the student.</a:t>
            </a:r>
          </a:p>
        </p:txBody>
      </p:sp>
      <p:sp>
        <p:nvSpPr>
          <p:cNvPr id="5" name="Title 4">
            <a:extLst>
              <a:ext uri="{FF2B5EF4-FFF2-40B4-BE49-F238E27FC236}">
                <a16:creationId xmlns:a16="http://schemas.microsoft.com/office/drawing/2014/main" id="{06113AA6-7F88-4882-9049-F0C98317933E}"/>
              </a:ext>
            </a:extLst>
          </p:cNvPr>
          <p:cNvSpPr>
            <a:spLocks noGrp="1"/>
          </p:cNvSpPr>
          <p:nvPr>
            <p:ph type="title"/>
          </p:nvPr>
        </p:nvSpPr>
        <p:spPr/>
        <p:txBody>
          <a:bodyPr/>
          <a:lstStyle/>
          <a:p>
            <a:r>
              <a:rPr lang="en-US" dirty="0"/>
              <a:t>Project</a:t>
            </a:r>
            <a:endParaRPr lang="en-AU" dirty="0"/>
          </a:p>
        </p:txBody>
      </p:sp>
    </p:spTree>
    <p:extLst>
      <p:ext uri="{BB962C8B-B14F-4D97-AF65-F5344CB8AC3E}">
        <p14:creationId xmlns:p14="http://schemas.microsoft.com/office/powerpoint/2010/main" val="26451651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EDB8E-35E0-1C41-910E-C4D84777307E}"/>
              </a:ext>
            </a:extLst>
          </p:cNvPr>
          <p:cNvSpPr>
            <a:spLocks noGrp="1"/>
          </p:cNvSpPr>
          <p:nvPr>
            <p:ph type="title"/>
          </p:nvPr>
        </p:nvSpPr>
        <p:spPr/>
        <p:txBody>
          <a:bodyPr/>
          <a:lstStyle/>
          <a:p>
            <a:r>
              <a:rPr lang="en-US"/>
              <a:t>Reference Images - Assets</a:t>
            </a:r>
            <a:endParaRPr lang="en-US" dirty="0"/>
          </a:p>
        </p:txBody>
      </p:sp>
      <p:sp>
        <p:nvSpPr>
          <p:cNvPr id="3" name="Content Placeholder 2">
            <a:extLst>
              <a:ext uri="{FF2B5EF4-FFF2-40B4-BE49-F238E27FC236}">
                <a16:creationId xmlns:a16="http://schemas.microsoft.com/office/drawing/2014/main" id="{B643CE52-82E8-9B49-B1CE-219BB76E9CEB}"/>
              </a:ext>
            </a:extLst>
          </p:cNvPr>
          <p:cNvSpPr>
            <a:spLocks noGrp="1"/>
          </p:cNvSpPr>
          <p:nvPr>
            <p:ph idx="1"/>
          </p:nvPr>
        </p:nvSpPr>
        <p:spPr>
          <a:xfrm>
            <a:off x="838200" y="2009911"/>
            <a:ext cx="10515600" cy="4167051"/>
          </a:xfrm>
        </p:spPr>
        <p:txBody>
          <a:bodyPr vert="horz" lIns="91440" tIns="45720" rIns="91440" bIns="45720" rtlCol="0" anchor="t">
            <a:normAutofit/>
          </a:bodyPr>
          <a:lstStyle/>
          <a:p>
            <a:r>
              <a:rPr lang="en-US" dirty="0"/>
              <a:t>Search the internet for a sample of images that you can use to model your chosen activity on.</a:t>
            </a:r>
          </a:p>
          <a:p>
            <a:pPr lvl="1"/>
            <a:endParaRPr lang="en-US" dirty="0">
              <a:cs typeface="Calibri" panose="020F0502020204030204"/>
            </a:endParaRPr>
          </a:p>
          <a:p>
            <a:endParaRPr lang="en-US" dirty="0">
              <a:cs typeface="Calibri" panose="020F0502020204030204"/>
            </a:endParaRPr>
          </a:p>
          <a:p>
            <a:endParaRPr lang="en-US" dirty="0">
              <a:cs typeface="Calibri" panose="020F0502020204030204"/>
            </a:endParaRPr>
          </a:p>
        </p:txBody>
      </p:sp>
      <p:pic>
        <p:nvPicPr>
          <p:cNvPr id="8" name="Picture 8" descr="A picture containing swing, ground, outdoor, scale&#10;&#10;Description generated with very high confidence">
            <a:extLst>
              <a:ext uri="{FF2B5EF4-FFF2-40B4-BE49-F238E27FC236}">
                <a16:creationId xmlns:a16="http://schemas.microsoft.com/office/drawing/2014/main" id="{A01AB4FC-17A8-40D7-8AEF-8A19EDC6BF8C}"/>
              </a:ext>
            </a:extLst>
          </p:cNvPr>
          <p:cNvPicPr>
            <a:picLocks noChangeAspect="1"/>
          </p:cNvPicPr>
          <p:nvPr/>
        </p:nvPicPr>
        <p:blipFill>
          <a:blip r:embed="rId2"/>
          <a:stretch>
            <a:fillRect/>
          </a:stretch>
        </p:blipFill>
        <p:spPr>
          <a:xfrm>
            <a:off x="4299994" y="3874475"/>
            <a:ext cx="2743200" cy="1809811"/>
          </a:xfrm>
          <a:prstGeom prst="rect">
            <a:avLst/>
          </a:prstGeom>
        </p:spPr>
      </p:pic>
    </p:spTree>
    <p:extLst>
      <p:ext uri="{BB962C8B-B14F-4D97-AF65-F5344CB8AC3E}">
        <p14:creationId xmlns:p14="http://schemas.microsoft.com/office/powerpoint/2010/main" val="13824767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EDB8E-35E0-1C41-910E-C4D84777307E}"/>
              </a:ext>
            </a:extLst>
          </p:cNvPr>
          <p:cNvSpPr>
            <a:spLocks noGrp="1"/>
          </p:cNvSpPr>
          <p:nvPr>
            <p:ph type="title"/>
          </p:nvPr>
        </p:nvSpPr>
        <p:spPr/>
        <p:txBody>
          <a:bodyPr/>
          <a:lstStyle/>
          <a:p>
            <a:r>
              <a:rPr lang="en-US"/>
              <a:t>Reference Images - Environment</a:t>
            </a:r>
            <a:endParaRPr lang="en-US" dirty="0"/>
          </a:p>
        </p:txBody>
      </p:sp>
      <p:sp>
        <p:nvSpPr>
          <p:cNvPr id="3" name="Content Placeholder 2">
            <a:extLst>
              <a:ext uri="{FF2B5EF4-FFF2-40B4-BE49-F238E27FC236}">
                <a16:creationId xmlns:a16="http://schemas.microsoft.com/office/drawing/2014/main" id="{B643CE52-82E8-9B49-B1CE-219BB76E9CEB}"/>
              </a:ext>
            </a:extLst>
          </p:cNvPr>
          <p:cNvSpPr>
            <a:spLocks noGrp="1"/>
          </p:cNvSpPr>
          <p:nvPr>
            <p:ph idx="1"/>
          </p:nvPr>
        </p:nvSpPr>
        <p:spPr>
          <a:xfrm>
            <a:off x="838200" y="2048494"/>
            <a:ext cx="10515600" cy="4128468"/>
          </a:xfrm>
        </p:spPr>
        <p:txBody>
          <a:bodyPr vert="horz" lIns="91440" tIns="45720" rIns="91440" bIns="45720" rtlCol="0" anchor="t">
            <a:normAutofit/>
          </a:bodyPr>
          <a:lstStyle/>
          <a:p>
            <a:r>
              <a:rPr lang="en-US">
                <a:ea typeface="+mn-lt"/>
                <a:cs typeface="+mn-lt"/>
              </a:rPr>
              <a:t>Later on we will look at building the environment your playground will be in but again the focus is on animation of the assets within the playground so you don't have to spend too much time on this</a:t>
            </a:r>
            <a:endParaRPr lang="en-US">
              <a:cs typeface="Calibri"/>
            </a:endParaRPr>
          </a:p>
          <a:p>
            <a:r>
              <a:rPr lang="en-US">
                <a:ea typeface="+mn-lt"/>
                <a:cs typeface="+mn-lt"/>
              </a:rPr>
              <a:t>You may like to think about the style of your animation and the colour theme as you go though I.e. cartooney or woodland or seaside...</a:t>
            </a:r>
            <a:endParaRPr lang="en-US" dirty="0">
              <a:cs typeface="Calibri" panose="020F0502020204030204"/>
            </a:endParaRPr>
          </a:p>
          <a:p>
            <a:endParaRPr lang="en-US" dirty="0">
              <a:cs typeface="Calibri" panose="020F0502020204030204"/>
            </a:endParaRPr>
          </a:p>
          <a:p>
            <a:endParaRPr lang="en-US" dirty="0">
              <a:cs typeface="Calibri" panose="020F0502020204030204"/>
            </a:endParaRPr>
          </a:p>
        </p:txBody>
      </p:sp>
      <p:pic>
        <p:nvPicPr>
          <p:cNvPr id="6" name="Picture 6" descr="A picture containing sky, outdoor, ground, beach&#10;&#10;Description generated with very high confidence">
            <a:extLst>
              <a:ext uri="{FF2B5EF4-FFF2-40B4-BE49-F238E27FC236}">
                <a16:creationId xmlns:a16="http://schemas.microsoft.com/office/drawing/2014/main" id="{3F311CDE-EB79-4EB0-8E0E-9B0F0CC8CB95}"/>
              </a:ext>
            </a:extLst>
          </p:cNvPr>
          <p:cNvPicPr>
            <a:picLocks noChangeAspect="1"/>
          </p:cNvPicPr>
          <p:nvPr/>
        </p:nvPicPr>
        <p:blipFill>
          <a:blip r:embed="rId2"/>
          <a:stretch>
            <a:fillRect/>
          </a:stretch>
        </p:blipFill>
        <p:spPr>
          <a:xfrm>
            <a:off x="4064104" y="4362598"/>
            <a:ext cx="2743200" cy="1809750"/>
          </a:xfrm>
          <a:prstGeom prst="rect">
            <a:avLst/>
          </a:prstGeom>
        </p:spPr>
      </p:pic>
    </p:spTree>
    <p:extLst>
      <p:ext uri="{BB962C8B-B14F-4D97-AF65-F5344CB8AC3E}">
        <p14:creationId xmlns:p14="http://schemas.microsoft.com/office/powerpoint/2010/main" val="3709936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DE8F8-EEFD-C046-9F91-0EA77482120E}"/>
              </a:ext>
            </a:extLst>
          </p:cNvPr>
          <p:cNvSpPr>
            <a:spLocks noGrp="1"/>
          </p:cNvSpPr>
          <p:nvPr>
            <p:ph type="title"/>
          </p:nvPr>
        </p:nvSpPr>
        <p:spPr/>
        <p:txBody>
          <a:bodyPr/>
          <a:lstStyle/>
          <a:p>
            <a:r>
              <a:rPr lang="en-US" dirty="0"/>
              <a:t>Start simple</a:t>
            </a:r>
          </a:p>
        </p:txBody>
      </p:sp>
      <p:sp>
        <p:nvSpPr>
          <p:cNvPr id="3" name="Content Placeholder 2">
            <a:extLst>
              <a:ext uri="{FF2B5EF4-FFF2-40B4-BE49-F238E27FC236}">
                <a16:creationId xmlns:a16="http://schemas.microsoft.com/office/drawing/2014/main" id="{880E5AC6-789B-764C-B084-6D9276A7C7FB}"/>
              </a:ext>
            </a:extLst>
          </p:cNvPr>
          <p:cNvSpPr>
            <a:spLocks noGrp="1"/>
          </p:cNvSpPr>
          <p:nvPr>
            <p:ph idx="1"/>
          </p:nvPr>
        </p:nvSpPr>
        <p:spPr>
          <a:xfrm>
            <a:off x="838200" y="1690689"/>
            <a:ext cx="10515600" cy="4486274"/>
          </a:xfrm>
        </p:spPr>
        <p:txBody>
          <a:bodyPr/>
          <a:lstStyle/>
          <a:p>
            <a:r>
              <a:rPr lang="en-US" dirty="0"/>
              <a:t>While this short course is about animation, having an awareness of assets and environments is a necessary step to understanding what is important when animating 3D objects</a:t>
            </a:r>
          </a:p>
        </p:txBody>
      </p:sp>
      <p:pic>
        <p:nvPicPr>
          <p:cNvPr id="5" name="Picture 4">
            <a:extLst>
              <a:ext uri="{FF2B5EF4-FFF2-40B4-BE49-F238E27FC236}">
                <a16:creationId xmlns:a16="http://schemas.microsoft.com/office/drawing/2014/main" id="{B99F6C78-9E53-354D-9490-74350C7817D3}"/>
              </a:ext>
            </a:extLst>
          </p:cNvPr>
          <p:cNvPicPr>
            <a:picLocks/>
          </p:cNvPicPr>
          <p:nvPr/>
        </p:nvPicPr>
        <p:blipFill>
          <a:blip r:embed="rId2">
            <a:extLst>
              <a:ext uri="{28A0092B-C50C-407E-A947-70E740481C1C}">
                <a14:useLocalDpi xmlns:a14="http://schemas.microsoft.com/office/drawing/2010/main" val="0"/>
              </a:ext>
            </a:extLst>
          </a:blip>
          <a:stretch>
            <a:fillRect/>
          </a:stretch>
        </p:blipFill>
        <p:spPr>
          <a:xfrm>
            <a:off x="1166480" y="3400608"/>
            <a:ext cx="2880000" cy="2520000"/>
          </a:xfrm>
          <a:prstGeom prst="rect">
            <a:avLst/>
          </a:prstGeom>
        </p:spPr>
      </p:pic>
      <p:pic>
        <p:nvPicPr>
          <p:cNvPr id="7" name="Picture 6">
            <a:extLst>
              <a:ext uri="{FF2B5EF4-FFF2-40B4-BE49-F238E27FC236}">
                <a16:creationId xmlns:a16="http://schemas.microsoft.com/office/drawing/2014/main" id="{E8D66A0E-2833-A948-8A42-8E0F39EB7C6F}"/>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7775945" y="3396430"/>
            <a:ext cx="2880000" cy="2520000"/>
          </a:xfrm>
          <a:prstGeom prst="rect">
            <a:avLst/>
          </a:prstGeom>
        </p:spPr>
      </p:pic>
      <p:pic>
        <p:nvPicPr>
          <p:cNvPr id="4" name="Picture 5" descr="A picture containing tree, ground, outdoor, sky&#10;&#10;Description generated with very high confidence">
            <a:extLst>
              <a:ext uri="{FF2B5EF4-FFF2-40B4-BE49-F238E27FC236}">
                <a16:creationId xmlns:a16="http://schemas.microsoft.com/office/drawing/2014/main" id="{25F1B645-3373-4A84-A069-A4DCA5AB0EED}"/>
              </a:ext>
            </a:extLst>
          </p:cNvPr>
          <p:cNvPicPr>
            <a:picLocks noChangeAspect="1"/>
          </p:cNvPicPr>
          <p:nvPr/>
        </p:nvPicPr>
        <p:blipFill>
          <a:blip r:embed="rId4"/>
          <a:stretch>
            <a:fillRect/>
          </a:stretch>
        </p:blipFill>
        <p:spPr>
          <a:xfrm>
            <a:off x="4049210" y="3401365"/>
            <a:ext cx="3727048" cy="2514889"/>
          </a:xfrm>
          <a:prstGeom prst="rect">
            <a:avLst/>
          </a:prstGeom>
        </p:spPr>
      </p:pic>
    </p:spTree>
    <p:extLst>
      <p:ext uri="{BB962C8B-B14F-4D97-AF65-F5344CB8AC3E}">
        <p14:creationId xmlns:p14="http://schemas.microsoft.com/office/powerpoint/2010/main" val="2264924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0EA64-2F18-46F8-98D6-66F2A14A9BA3}"/>
              </a:ext>
            </a:extLst>
          </p:cNvPr>
          <p:cNvSpPr>
            <a:spLocks noGrp="1"/>
          </p:cNvSpPr>
          <p:nvPr>
            <p:ph type="title"/>
          </p:nvPr>
        </p:nvSpPr>
        <p:spPr/>
        <p:txBody>
          <a:bodyPr/>
          <a:lstStyle/>
          <a:p>
            <a:r>
              <a:rPr lang="en-US" dirty="0">
                <a:cs typeface="Calibri Light"/>
              </a:rPr>
              <a:t>Reference Images</a:t>
            </a:r>
            <a:endParaRPr lang="en-US" dirty="0"/>
          </a:p>
        </p:txBody>
      </p:sp>
      <p:sp>
        <p:nvSpPr>
          <p:cNvPr id="3" name="Content Placeholder 2">
            <a:extLst>
              <a:ext uri="{FF2B5EF4-FFF2-40B4-BE49-F238E27FC236}">
                <a16:creationId xmlns:a16="http://schemas.microsoft.com/office/drawing/2014/main" id="{29F37937-A5F4-4E8C-B478-AC4A89564B56}"/>
              </a:ext>
            </a:extLst>
          </p:cNvPr>
          <p:cNvSpPr>
            <a:spLocks noGrp="1"/>
          </p:cNvSpPr>
          <p:nvPr>
            <p:ph idx="1"/>
          </p:nvPr>
        </p:nvSpPr>
        <p:spPr>
          <a:noFill/>
          <a:ln>
            <a:solidFill>
              <a:srgbClr val="7030A0"/>
            </a:solidFill>
          </a:ln>
        </p:spPr>
        <p:txBody>
          <a:bodyPr vert="horz" lIns="91440" tIns="45720" rIns="91440" bIns="45720" rtlCol="0" anchor="t">
            <a:normAutofit/>
          </a:bodyPr>
          <a:lstStyle/>
          <a:p>
            <a:r>
              <a:rPr lang="en-US" dirty="0">
                <a:cs typeface="Calibri"/>
              </a:rPr>
              <a:t>Add your reference images here:</a:t>
            </a:r>
            <a:endParaRPr lang="en-US" dirty="0"/>
          </a:p>
        </p:txBody>
      </p:sp>
    </p:spTree>
    <p:extLst>
      <p:ext uri="{BB962C8B-B14F-4D97-AF65-F5344CB8AC3E}">
        <p14:creationId xmlns:p14="http://schemas.microsoft.com/office/powerpoint/2010/main" val="24328236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66A5C-BC41-4A65-AC89-B169EC7446F4}"/>
              </a:ext>
            </a:extLst>
          </p:cNvPr>
          <p:cNvSpPr>
            <a:spLocks noGrp="1"/>
          </p:cNvSpPr>
          <p:nvPr>
            <p:ph type="title"/>
          </p:nvPr>
        </p:nvSpPr>
        <p:spPr/>
        <p:txBody>
          <a:bodyPr/>
          <a:lstStyle/>
          <a:p>
            <a:r>
              <a:rPr lang="en-US" dirty="0">
                <a:cs typeface="Calibri Light"/>
              </a:rPr>
              <a:t>Asset #1 - Swing</a:t>
            </a:r>
            <a:endParaRPr lang="en-US" dirty="0"/>
          </a:p>
        </p:txBody>
      </p:sp>
      <p:sp>
        <p:nvSpPr>
          <p:cNvPr id="3" name="Content Placeholder 2">
            <a:extLst>
              <a:ext uri="{FF2B5EF4-FFF2-40B4-BE49-F238E27FC236}">
                <a16:creationId xmlns:a16="http://schemas.microsoft.com/office/drawing/2014/main" id="{961ABDEC-C6F3-4F63-B566-1A2DA132C382}"/>
              </a:ext>
            </a:extLst>
          </p:cNvPr>
          <p:cNvSpPr>
            <a:spLocks noGrp="1"/>
          </p:cNvSpPr>
          <p:nvPr>
            <p:ph idx="1"/>
          </p:nvPr>
        </p:nvSpPr>
        <p:spPr/>
        <p:txBody>
          <a:bodyPr vert="horz" lIns="91440" tIns="45720" rIns="91440" bIns="45720" rtlCol="0" anchor="t">
            <a:normAutofit/>
          </a:bodyPr>
          <a:lstStyle/>
          <a:p>
            <a:r>
              <a:rPr lang="en-US">
                <a:cs typeface="Calibri"/>
              </a:rPr>
              <a:t>Lets look at building a basic single swing, much like the one below to  get started. </a:t>
            </a:r>
            <a:endParaRPr lang="en-US" dirty="0">
              <a:cs typeface="Calibri" panose="020F0502020204030204"/>
            </a:endParaRPr>
          </a:p>
        </p:txBody>
      </p:sp>
      <p:pic>
        <p:nvPicPr>
          <p:cNvPr id="4" name="Picture 4" descr="A picture containing tree, grass, outdoor, swing&#10;&#10;Description generated with very high confidence">
            <a:extLst>
              <a:ext uri="{FF2B5EF4-FFF2-40B4-BE49-F238E27FC236}">
                <a16:creationId xmlns:a16="http://schemas.microsoft.com/office/drawing/2014/main" id="{4A02C362-4F46-4B3E-AE7F-8113084C7D39}"/>
              </a:ext>
            </a:extLst>
          </p:cNvPr>
          <p:cNvPicPr>
            <a:picLocks noChangeAspect="1"/>
          </p:cNvPicPr>
          <p:nvPr/>
        </p:nvPicPr>
        <p:blipFill>
          <a:blip r:embed="rId2"/>
          <a:stretch>
            <a:fillRect/>
          </a:stretch>
        </p:blipFill>
        <p:spPr>
          <a:xfrm>
            <a:off x="4695463" y="3012311"/>
            <a:ext cx="2743200" cy="2743200"/>
          </a:xfrm>
          <a:prstGeom prst="rect">
            <a:avLst/>
          </a:prstGeom>
        </p:spPr>
      </p:pic>
    </p:spTree>
    <p:extLst>
      <p:ext uri="{BB962C8B-B14F-4D97-AF65-F5344CB8AC3E}">
        <p14:creationId xmlns:p14="http://schemas.microsoft.com/office/powerpoint/2010/main" val="4157606127"/>
      </p:ext>
    </p:extLst>
  </p:cSld>
  <p:clrMapOvr>
    <a:masterClrMapping/>
  </p:clrMapOvr>
</p:sld>
</file>

<file path=ppt/theme/theme1.xml><?xml version="1.0" encoding="utf-8"?>
<a:theme xmlns:a="http://schemas.openxmlformats.org/drawingml/2006/main" name="Office Theme">
  <a:themeElements>
    <a:clrScheme name="Custom 1">
      <a:dk1>
        <a:srgbClr val="FFFFFF"/>
      </a:dk1>
      <a:lt1>
        <a:sysClr val="window" lastClr="FFFFFF"/>
      </a:lt1>
      <a:dk2>
        <a:srgbClr val="F2F2F2"/>
      </a:dk2>
      <a:lt2>
        <a:srgbClr val="F2F2F2"/>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38889</TotalTime>
  <Words>132</Words>
  <Application>Microsoft Office PowerPoint</Application>
  <PresentationFormat>Widescreen</PresentationFormat>
  <Paragraphs>9</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Workshop 1</vt:lpstr>
      <vt:lpstr>Project</vt:lpstr>
      <vt:lpstr>Reference Images - Assets</vt:lpstr>
      <vt:lpstr>Reference Images - Environment</vt:lpstr>
      <vt:lpstr>Start simple</vt:lpstr>
      <vt:lpstr>Reference Images</vt:lpstr>
      <vt:lpstr>Asset #1 - Swing</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VETiS Orientation</dc:title>
  <dc:subject/>
  <dc:creator>Sam Nicholas</dc:creator>
  <cp:keywords/>
  <dc:description/>
  <cp:lastModifiedBy>Ann-Maree Davies</cp:lastModifiedBy>
  <cp:revision>148</cp:revision>
  <dcterms:created xsi:type="dcterms:W3CDTF">2017-12-14T06:03:55Z</dcterms:created>
  <dcterms:modified xsi:type="dcterms:W3CDTF">2019-08-02T07:17:43Z</dcterms:modified>
  <cp:category/>
</cp:coreProperties>
</file>

<file path=docProps/thumbnail.jpeg>
</file>